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53E-3379-41CB-B845-AEE5D3AEECF8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BEE9-3C9B-431F-BAD8-DFF5B197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6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53E-3379-41CB-B845-AEE5D3AEECF8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BEE9-3C9B-431F-BAD8-DFF5B197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6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53E-3379-41CB-B845-AEE5D3AEECF8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BEE9-3C9B-431F-BAD8-DFF5B197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0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53E-3379-41CB-B845-AEE5D3AEECF8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BEE9-3C9B-431F-BAD8-DFF5B197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8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53E-3379-41CB-B845-AEE5D3AEECF8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BEE9-3C9B-431F-BAD8-DFF5B197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7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53E-3379-41CB-B845-AEE5D3AEECF8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BEE9-3C9B-431F-BAD8-DFF5B197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5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53E-3379-41CB-B845-AEE5D3AEECF8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BEE9-3C9B-431F-BAD8-DFF5B197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9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53E-3379-41CB-B845-AEE5D3AEECF8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BEE9-3C9B-431F-BAD8-DFF5B197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2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53E-3379-41CB-B845-AEE5D3AEECF8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BEE9-3C9B-431F-BAD8-DFF5B197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58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53E-3379-41CB-B845-AEE5D3AEECF8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BEE9-3C9B-431F-BAD8-DFF5B197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8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553E-3379-41CB-B845-AEE5D3AEECF8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BEE9-3C9B-431F-BAD8-DFF5B197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B553E-3379-41CB-B845-AEE5D3AEECF8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4BEE9-3C9B-431F-BAD8-DFF5B1979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1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33400"/>
            <a:ext cx="883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3897; 3898; ……..; ………; ………;………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 startAt="2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24 686; 24 687; ………; ………..;       ………….; ………… .</a:t>
            </a:r>
          </a:p>
          <a:p>
            <a:pPr marL="742950" indent="-742950">
              <a:buAutoNum type="alphaLcParenR" startAt="2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 startAt="2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99 995; 99 996; ………..; …………; ………...; ………... 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7748" y="3271668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24 690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1603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3902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1610015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3901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3787" y="1610016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3900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9786" y="1610626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3899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23419" y="4912815"/>
            <a:ext cx="1718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100 000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41290" y="3264433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24 691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2732932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24 689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4858" y="270965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24 688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50373" y="4912816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99 999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30861" y="4365505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99 998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53346" y="4382712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99 997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51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34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: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X + 1536 = 6924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X  - 636 = 5618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X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= 2826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X  : 3 = 1628</a:t>
            </a:r>
          </a:p>
          <a:p>
            <a:pPr marL="742950" indent="-742950">
              <a:buAutoNum type="alphaLcParenR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85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315m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8300" y="3276600"/>
            <a:ext cx="586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315m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mương</a:t>
            </a:r>
            <a:endParaRPr lang="en-US" sz="36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en-US" sz="36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mương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330038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399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Cho 8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18807430">
            <a:off x="2544580" y="4180436"/>
            <a:ext cx="1447800" cy="1524000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>
            <a:off x="3634871" y="1319277"/>
            <a:ext cx="1447800" cy="1524000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8041904">
            <a:off x="2533759" y="4192996"/>
            <a:ext cx="1447800" cy="1524000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rot="18801634">
            <a:off x="3535743" y="3156893"/>
            <a:ext cx="1447800" cy="1524000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 rot="8018908">
            <a:off x="1549070" y="5230019"/>
            <a:ext cx="1447800" cy="1524000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 rot="18838316">
            <a:off x="4633556" y="4179980"/>
            <a:ext cx="1447800" cy="1524000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8011297">
            <a:off x="4633526" y="4193560"/>
            <a:ext cx="1447800" cy="1524000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/>
        </p:nvSpPr>
        <p:spPr>
          <a:xfrm rot="8018908">
            <a:off x="3646782" y="5230017"/>
            <a:ext cx="1447800" cy="1524000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/>
          <p:cNvSpPr/>
          <p:nvPr/>
        </p:nvSpPr>
        <p:spPr>
          <a:xfrm rot="8018908">
            <a:off x="5735786" y="5230018"/>
            <a:ext cx="1447800" cy="1524000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endCxn id="8" idx="4"/>
          </p:cNvCxnSpPr>
          <p:nvPr/>
        </p:nvCxnSpPr>
        <p:spPr>
          <a:xfrm flipV="1">
            <a:off x="3208612" y="3915763"/>
            <a:ext cx="2102062" cy="95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4"/>
            <a:endCxn id="7" idx="2"/>
          </p:cNvCxnSpPr>
          <p:nvPr/>
        </p:nvCxnSpPr>
        <p:spPr>
          <a:xfrm flipV="1">
            <a:off x="1221937" y="3904911"/>
            <a:ext cx="1991030" cy="208495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4"/>
          </p:cNvCxnSpPr>
          <p:nvPr/>
        </p:nvCxnSpPr>
        <p:spPr>
          <a:xfrm flipV="1">
            <a:off x="1221937" y="5981106"/>
            <a:ext cx="6301845" cy="8762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6" idx="0"/>
          </p:cNvCxnSpPr>
          <p:nvPr/>
        </p:nvCxnSpPr>
        <p:spPr>
          <a:xfrm>
            <a:off x="5306493" y="3907394"/>
            <a:ext cx="2204226" cy="208677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6167" y="3124199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5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  <p:bldP spid="16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3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Tam</dc:creator>
  <cp:lastModifiedBy>Thanh Tam</cp:lastModifiedBy>
  <cp:revision>9</cp:revision>
  <dcterms:created xsi:type="dcterms:W3CDTF">2016-03-19T08:27:32Z</dcterms:created>
  <dcterms:modified xsi:type="dcterms:W3CDTF">2016-03-23T01:37:40Z</dcterms:modified>
</cp:coreProperties>
</file>